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90" y="1237200"/>
            <a:ext cx="908804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2"/>
            <a:ext cx="8018860" cy="1825172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85" indent="0" algn="ctr">
              <a:buNone/>
              <a:defRPr sz="2205"/>
            </a:lvl2pPr>
            <a:lvl3pPr marL="1007971" indent="0" algn="ctr">
              <a:buNone/>
              <a:defRPr sz="1984"/>
            </a:lvl3pPr>
            <a:lvl4pPr marL="1511956" indent="0" algn="ctr">
              <a:buNone/>
              <a:defRPr sz="1764"/>
            </a:lvl4pPr>
            <a:lvl5pPr marL="2015940" indent="0" algn="ctr">
              <a:buNone/>
              <a:defRPr sz="1764"/>
            </a:lvl5pPr>
            <a:lvl6pPr marL="2519926" indent="0" algn="ctr">
              <a:buNone/>
              <a:defRPr sz="1764"/>
            </a:lvl6pPr>
            <a:lvl7pPr marL="3023910" indent="0" algn="ctr">
              <a:buNone/>
              <a:defRPr sz="1764"/>
            </a:lvl7pPr>
            <a:lvl8pPr marL="3527895" indent="0" algn="ctr">
              <a:buNone/>
              <a:defRPr sz="1764"/>
            </a:lvl8pPr>
            <a:lvl9pPr marL="4031879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96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15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4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7" y="402484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74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40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8" y="1884671"/>
            <a:ext cx="9221689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8" y="5059034"/>
            <a:ext cx="9221689" cy="1653679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85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71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4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9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9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9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7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70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6" y="2012414"/>
            <a:ext cx="4544021" cy="479654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4" y="2012414"/>
            <a:ext cx="4544021" cy="479654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68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7" y="402484"/>
            <a:ext cx="9221689" cy="146118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60" y="1853171"/>
            <a:ext cx="4523137" cy="90820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85" indent="0">
              <a:buNone/>
              <a:defRPr sz="2205" b="1"/>
            </a:lvl2pPr>
            <a:lvl3pPr marL="1007971" indent="0">
              <a:buNone/>
              <a:defRPr sz="1984" b="1"/>
            </a:lvl3pPr>
            <a:lvl4pPr marL="1511956" indent="0">
              <a:buNone/>
              <a:defRPr sz="1764" b="1"/>
            </a:lvl4pPr>
            <a:lvl5pPr marL="2015940" indent="0">
              <a:buNone/>
              <a:defRPr sz="1764" b="1"/>
            </a:lvl5pPr>
            <a:lvl6pPr marL="2519926" indent="0">
              <a:buNone/>
              <a:defRPr sz="1764" b="1"/>
            </a:lvl6pPr>
            <a:lvl7pPr marL="3023910" indent="0">
              <a:buNone/>
              <a:defRPr sz="1764" b="1"/>
            </a:lvl7pPr>
            <a:lvl8pPr marL="3527895" indent="0">
              <a:buNone/>
              <a:defRPr sz="1764" b="1"/>
            </a:lvl8pPr>
            <a:lvl9pPr marL="4031879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60" y="2761382"/>
            <a:ext cx="4523137" cy="406157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5" y="1853171"/>
            <a:ext cx="4545413" cy="90820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85" indent="0">
              <a:buNone/>
              <a:defRPr sz="2205" b="1"/>
            </a:lvl2pPr>
            <a:lvl3pPr marL="1007971" indent="0">
              <a:buNone/>
              <a:defRPr sz="1984" b="1"/>
            </a:lvl3pPr>
            <a:lvl4pPr marL="1511956" indent="0">
              <a:buNone/>
              <a:defRPr sz="1764" b="1"/>
            </a:lvl4pPr>
            <a:lvl5pPr marL="2015940" indent="0">
              <a:buNone/>
              <a:defRPr sz="1764" b="1"/>
            </a:lvl5pPr>
            <a:lvl6pPr marL="2519926" indent="0">
              <a:buNone/>
              <a:defRPr sz="1764" b="1"/>
            </a:lvl6pPr>
            <a:lvl7pPr marL="3023910" indent="0">
              <a:buNone/>
              <a:defRPr sz="1764" b="1"/>
            </a:lvl7pPr>
            <a:lvl8pPr marL="3527895" indent="0">
              <a:buNone/>
              <a:defRPr sz="1764" b="1"/>
            </a:lvl8pPr>
            <a:lvl9pPr marL="4031879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5" y="2761382"/>
            <a:ext cx="4545413" cy="406157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747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00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61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9"/>
            <a:ext cx="3448388" cy="1763923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6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1"/>
          </a:xfrm>
        </p:spPr>
        <p:txBody>
          <a:bodyPr/>
          <a:lstStyle>
            <a:lvl1pPr marL="0" indent="0">
              <a:buNone/>
              <a:defRPr sz="1764"/>
            </a:lvl1pPr>
            <a:lvl2pPr marL="503985" indent="0">
              <a:buNone/>
              <a:defRPr sz="1543"/>
            </a:lvl2pPr>
            <a:lvl3pPr marL="1007971" indent="0">
              <a:buNone/>
              <a:defRPr sz="1323"/>
            </a:lvl3pPr>
            <a:lvl4pPr marL="1511956" indent="0">
              <a:buNone/>
              <a:defRPr sz="1102"/>
            </a:lvl4pPr>
            <a:lvl5pPr marL="2015940" indent="0">
              <a:buNone/>
              <a:defRPr sz="1102"/>
            </a:lvl5pPr>
            <a:lvl6pPr marL="2519926" indent="0">
              <a:buNone/>
              <a:defRPr sz="1102"/>
            </a:lvl6pPr>
            <a:lvl7pPr marL="3023910" indent="0">
              <a:buNone/>
              <a:defRPr sz="1102"/>
            </a:lvl7pPr>
            <a:lvl8pPr marL="3527895" indent="0">
              <a:buNone/>
              <a:defRPr sz="1102"/>
            </a:lvl8pPr>
            <a:lvl9pPr marL="4031879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15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9"/>
            <a:ext cx="3448388" cy="1763923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6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85" indent="0">
              <a:buNone/>
              <a:defRPr sz="3087"/>
            </a:lvl2pPr>
            <a:lvl3pPr marL="1007971" indent="0">
              <a:buNone/>
              <a:defRPr sz="2646"/>
            </a:lvl3pPr>
            <a:lvl4pPr marL="1511956" indent="0">
              <a:buNone/>
              <a:defRPr sz="2205"/>
            </a:lvl4pPr>
            <a:lvl5pPr marL="2015940" indent="0">
              <a:buNone/>
              <a:defRPr sz="2205"/>
            </a:lvl5pPr>
            <a:lvl6pPr marL="2519926" indent="0">
              <a:buNone/>
              <a:defRPr sz="2205"/>
            </a:lvl6pPr>
            <a:lvl7pPr marL="3023910" indent="0">
              <a:buNone/>
              <a:defRPr sz="2205"/>
            </a:lvl7pPr>
            <a:lvl8pPr marL="3527895" indent="0">
              <a:buNone/>
              <a:defRPr sz="2205"/>
            </a:lvl8pPr>
            <a:lvl9pPr marL="4031879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1"/>
          </a:xfrm>
        </p:spPr>
        <p:txBody>
          <a:bodyPr/>
          <a:lstStyle>
            <a:lvl1pPr marL="0" indent="0">
              <a:buNone/>
              <a:defRPr sz="1764"/>
            </a:lvl1pPr>
            <a:lvl2pPr marL="503985" indent="0">
              <a:buNone/>
              <a:defRPr sz="1543"/>
            </a:lvl2pPr>
            <a:lvl3pPr marL="1007971" indent="0">
              <a:buNone/>
              <a:defRPr sz="1323"/>
            </a:lvl3pPr>
            <a:lvl4pPr marL="1511956" indent="0">
              <a:buNone/>
              <a:defRPr sz="1102"/>
            </a:lvl4pPr>
            <a:lvl5pPr marL="2015940" indent="0">
              <a:buNone/>
              <a:defRPr sz="1102"/>
            </a:lvl5pPr>
            <a:lvl6pPr marL="2519926" indent="0">
              <a:buNone/>
              <a:defRPr sz="1102"/>
            </a:lvl6pPr>
            <a:lvl7pPr marL="3023910" indent="0">
              <a:buNone/>
              <a:defRPr sz="1102"/>
            </a:lvl7pPr>
            <a:lvl8pPr marL="3527895" indent="0">
              <a:buNone/>
              <a:defRPr sz="1102"/>
            </a:lvl8pPr>
            <a:lvl9pPr marL="4031879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05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6" y="402484"/>
            <a:ext cx="9221689" cy="146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6" y="2012414"/>
            <a:ext cx="9221689" cy="47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2990D-D09C-4FCF-953A-FBC2816AD535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7" y="7006701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D4D4F-A1E4-46C7-B263-E73BB570FE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11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71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92" indent="-251992" algn="l" defTabSz="100797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5977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63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47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932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919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903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87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871" indent="-251992" algn="l" defTabSz="1007971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85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71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56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40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26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910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95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79" algn="l" defTabSz="1007971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, 設計図&#10;&#10;自動的に生成された説明">
            <a:extLst>
              <a:ext uri="{FF2B5EF4-FFF2-40B4-BE49-F238E27FC236}">
                <a16:creationId xmlns:a16="http://schemas.microsoft.com/office/drawing/2014/main" id="{1AD6DC57-6BA3-4289-C9B8-5CBC8BDCC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67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1095B2F4-F806-F273-CEC4-BA9D1E2B6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3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FC600F9D-65B1-08A9-DC24-B595DD389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26B87A02-D41D-DF95-4A26-1E4022672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7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C22B4256-EEB7-01A4-62E5-6491FA7F1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D9E4D681-4479-B8F8-436C-2CB2EE6B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57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, ロゴ, 会社名&#10;&#10;自動的に生成された説明">
            <a:extLst>
              <a:ext uri="{FF2B5EF4-FFF2-40B4-BE49-F238E27FC236}">
                <a16:creationId xmlns:a16="http://schemas.microsoft.com/office/drawing/2014/main" id="{4B07C93D-B139-6437-E0F8-0C6ADD85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03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BBB1204C-9B5E-CCD6-D5E4-A7CB890EF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1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C43B3B9C-077F-44E3-7745-C13FB4BC0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8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402F4207-FDC5-9C4F-7BDA-880103220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72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低い精度で自動的に生成された説明">
            <a:extLst>
              <a:ext uri="{FF2B5EF4-FFF2-40B4-BE49-F238E27FC236}">
                <a16:creationId xmlns:a16="http://schemas.microsoft.com/office/drawing/2014/main" id="{B1B5834E-421B-2201-73DB-F4E8A649E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F79CDD7-03D1-6FF9-906C-1D9AA20C7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3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55BA27E9-388D-37A7-E4B2-7C0EC8A8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DD0F2A54-9673-1D88-0725-26BE4F598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6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16730BA9-A00C-DE94-A194-688F7B1EB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3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6CA7D843-991A-67CE-9637-F24422B4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5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CEB3545B-7C07-8F38-3914-5624E01B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58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67E8AA16-4C96-76EE-D047-AAE9CBA6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1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476A3A31-B57D-9740-5FA0-3D38EAA1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1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0062D135-B7D0-0F0E-A5FC-D92A5D687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8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90C44788-65A7-33B8-046A-0595702CF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B85C87D2-50D0-0010-E6EA-62722A72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6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30106457-F160-63B4-3BDB-7B02CB21A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9CFB38F5-846B-DE46-50B9-43032F543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1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079986B7-F2C3-3C6F-6FF1-FD87D1980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9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9F251C41-C77F-FD90-3E5C-D3BF589A5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F7BA1294-070C-498D-ADD8-D4F241EA6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2"/>
            <a:ext cx="1069168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9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</TotalTime>
  <Words>0</Words>
  <Application>Microsoft Office PowerPoint</Application>
  <PresentationFormat>ユーザー設定</PresentationFormat>
  <Paragraphs>0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北村 欣一朗</dc:creator>
  <cp:lastModifiedBy>Owner</cp:lastModifiedBy>
  <cp:revision>2</cp:revision>
  <dcterms:created xsi:type="dcterms:W3CDTF">2023-02-13T08:03:18Z</dcterms:created>
  <dcterms:modified xsi:type="dcterms:W3CDTF">2023-02-14T03:02:27Z</dcterms:modified>
</cp:coreProperties>
</file>